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91" r:id="rId2"/>
    <p:sldId id="269" r:id="rId3"/>
    <p:sldId id="262" r:id="rId4"/>
    <p:sldId id="271" r:id="rId5"/>
    <p:sldId id="273" r:id="rId6"/>
    <p:sldId id="276" r:id="rId7"/>
    <p:sldId id="274" r:id="rId8"/>
    <p:sldId id="263" r:id="rId9"/>
    <p:sldId id="264" r:id="rId10"/>
    <p:sldId id="275" r:id="rId11"/>
    <p:sldId id="272" r:id="rId12"/>
    <p:sldId id="277" r:id="rId13"/>
    <p:sldId id="278" r:id="rId14"/>
    <p:sldId id="279" r:id="rId15"/>
    <p:sldId id="280" r:id="rId16"/>
    <p:sldId id="281" r:id="rId17"/>
    <p:sldId id="282" r:id="rId18"/>
    <p:sldId id="287" r:id="rId19"/>
    <p:sldId id="289" r:id="rId20"/>
    <p:sldId id="288" r:id="rId21"/>
    <p:sldId id="290" r:id="rId22"/>
  </p:sldIdLst>
  <p:sldSz cx="12192000" cy="6858000"/>
  <p:notesSz cx="9928225" cy="679767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79" autoAdjust="0"/>
    <p:restoredTop sz="94660"/>
  </p:normalViewPr>
  <p:slideViewPr>
    <p:cSldViewPr snapToGrid="0">
      <p:cViewPr varScale="1">
        <p:scale>
          <a:sx n="49" d="100"/>
          <a:sy n="49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1277C43-0544-428E-A435-0DB9471D98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8DC4D37-8C7F-4166-97BE-1331064689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96480-4364-4417-BF62-C0A38CCC59C4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38A4C4-293D-48C8-867D-A8BB01C01F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D4D96E-0C12-4954-BAC4-175710D424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FAC0A-58B2-4805-9AC1-F0C97EFAED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238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E5612-6788-41A2-8C5D-578FD49FD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EA5F72-D5E4-4436-A651-CF1583D3E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FE01C5-17A3-4B66-838E-78B9B2F6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E85C4B-50A9-4F06-98F9-9EA92B2A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D740A-6A3C-4B79-AB46-14F2DEC6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827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7C959-3A1F-4F81-A985-CB61B18A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1061F7-961B-4C13-A925-C47ADC764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D17E5B-7CBD-4A3F-B9BE-BB55B37C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9AB9B1-E5CF-45A5-9F78-8491A0D1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C64CB7-80A5-4738-9E07-5F6CE6CB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52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FCECEE-7109-4A5A-9534-996E1B010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DD3443-6C88-4E20-8B82-B429B7D11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B40A25-4DD8-4B4F-B159-8C621894F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38DA3A-8CEA-4EA9-A951-AFD384C9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210414-671E-4671-9606-9C5FB39F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7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6423B-2523-43BC-80EC-1283A1A0F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A26BE8-9A84-48D6-8608-39EA8A0AC1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751549-1A70-4D5C-B8AB-5D872D0C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1062C3-4838-4493-8602-81CD6A7A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B2EB53-5BE1-4E99-B2BC-C41B2A09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62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1EA03-3F7A-465E-A929-FF46C799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418DCF-5FCB-4219-BC02-4809AAFC6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6A9F5D-870E-4B56-A48C-1BD7527A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0C9EDE-52C4-4CEA-A7C3-5DBDB26DF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FE344D-328C-4A60-A8D0-A40BE82AE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41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CCDEB-C1DD-4445-AAB8-CF6B4124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3EDE34-F99B-4FBE-A73C-15D9C7758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961EDC-164E-4CCA-B975-B0256034B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8DED31-1D35-44D3-9557-43420CB46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18B0BA-ED5D-4635-9EAD-AD75B93E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83A864-D44E-4ECA-AD03-43AD2949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93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48620-E736-41FA-8EB9-2514D12E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7F985D-1820-42BC-A881-5E5D22DF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E6553E-E4E6-4691-8316-ADC020986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00BAA17-EA7D-4112-9D04-BA89DF021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D68B63D-C8E6-4486-B5EA-DB5C356F7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673FA47-2FD5-489A-B207-4494A41B6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A051A4-B565-479C-9E49-1ECB245C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3539DFE-4300-4735-8F10-74DF161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39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E89CF-FBAB-4E7C-867F-62D20E1C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8A5A174-9421-40C1-ADCD-456A6019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65A5E7A-F054-4F61-A91B-6E28C60E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1F770C-A9C1-41FA-8FAD-1077E541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17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BEAD4F1-84A2-4AC1-907A-7C62A998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37A7BB5-B82A-4825-AB7D-59D9ED6D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A2145D-6348-4CAD-B142-3088CD6F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33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A3BB5-1F37-40F6-A931-50B893FC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8A0500-F1F0-47D7-ABA2-658202BC2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428284-8704-4A9B-9C3F-556B456B8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04FF8E-D73C-4871-BFE5-BCB8B7D8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FE5216-D679-440E-A7D1-595A223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43A6CC-BD72-45AF-AC82-07AC0BF8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86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55FAF-A684-4322-B84E-41E43D44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DEDEAE-383A-4380-8D22-E688E68A9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448F1A-1D10-468D-B73C-27E6317C2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591032-B621-4AD5-B024-9DF0844A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47C31E-FC81-4817-AE68-716879D7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205BE2-8827-44C7-9EAA-B8CE78C0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97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C223F9F-B0EF-4E61-956E-D17C137F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D6130E-3C99-4DD1-AB92-F42BFA19F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60FDD3-8C98-4624-9863-3D65EE71F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F2807-3C4F-44AE-8906-5D47C288DCB1}" type="datetimeFigureOut">
              <a:rPr lang="pt-BR" smtClean="0"/>
              <a:t>01/11/2018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FE82A9-ED85-419E-9A83-597098666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A25B02-AE5E-4350-BD04-6D39C2290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A0664-0220-4254-983A-56007BF28D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49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jpe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/><Relationship Id="rId2" Type="http://schemas.openxmlformats.org/officeDocument/2006/relationships/image" Target="../media/image132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s://m.facebook.com/permalink.php?story_fbid=713204598819634&amp;id=27627222251287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aeyWPiogUZ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s://www.youtube.com/watch?v=A5x-_OqU42U&amp;feature=share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6200" y="1896098"/>
            <a:ext cx="8801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3">
                    <a:lumMod val="50000"/>
                  </a:schemeClr>
                </a:solidFill>
                <a:latin typeface="Arial Hebrew"/>
                <a:cs typeface="Arial Hebrew"/>
              </a:rPr>
              <a:t>       </a:t>
            </a:r>
            <a:r>
              <a:rPr lang="pt-BR" sz="6600" dirty="0">
                <a:latin typeface="Arial Hebrew"/>
                <a:cs typeface="Arial Hebrew"/>
              </a:rPr>
              <a:t>Geração</a:t>
            </a:r>
            <a:r>
              <a:rPr lang="pt-BR" sz="4800" dirty="0">
                <a:latin typeface="Arial Hebrew"/>
                <a:cs typeface="Arial Hebrew"/>
              </a:rPr>
              <a:t> </a:t>
            </a:r>
            <a:r>
              <a:rPr lang="pt-BR" sz="4800" i="1" dirty="0">
                <a:latin typeface="Arial Hebrew"/>
                <a:cs typeface="Arial Hebrew"/>
              </a:rPr>
              <a:t>Alpha   </a:t>
            </a:r>
            <a:r>
              <a:rPr lang="pt-BR" sz="4800" dirty="0">
                <a:latin typeface="Arial Hebrew"/>
                <a:cs typeface="Arial Hebrew"/>
              </a:rPr>
              <a:t>                      </a:t>
            </a:r>
          </a:p>
          <a:p>
            <a:pPr algn="ctr"/>
            <a:r>
              <a:rPr lang="pt-BR" sz="4800" dirty="0">
                <a:latin typeface="Arial Hebrew"/>
                <a:cs typeface="Arial Hebrew"/>
              </a:rPr>
              <a:t>   2010 - 2025</a:t>
            </a:r>
          </a:p>
          <a:p>
            <a:pPr algn="r"/>
            <a:endParaRPr lang="pt-BR" dirty="0">
              <a:solidFill>
                <a:srgbClr val="008000"/>
              </a:solidFill>
              <a:latin typeface="Arial Hebrew"/>
              <a:cs typeface="Arial Hebrew"/>
            </a:endParaRPr>
          </a:p>
          <a:p>
            <a:pPr algn="r"/>
            <a:endParaRPr lang="pt-BR" dirty="0">
              <a:solidFill>
                <a:srgbClr val="008000"/>
              </a:solidFill>
              <a:latin typeface="Arial Hebrew"/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1739234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Personalidades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B750546-1BEA-4573-AE0F-8A1D358165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70"/>
          <a:stretch/>
        </p:blipFill>
        <p:spPr>
          <a:xfrm>
            <a:off x="413651" y="1196762"/>
            <a:ext cx="3942928" cy="2613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B4728A4-E5F8-402D-8345-2497779A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9" y="4164964"/>
            <a:ext cx="3830320" cy="2154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88603E-BF41-476A-90D2-C8AAFE6D9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313" y="1373400"/>
            <a:ext cx="3828594" cy="218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5569AA2-A87C-492F-9F24-1A04007A5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86" y="2196318"/>
            <a:ext cx="3424075" cy="2719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799F09-959C-43D4-9013-07D5169F0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22" r="17645"/>
          <a:stretch/>
        </p:blipFill>
        <p:spPr>
          <a:xfrm>
            <a:off x="8556626" y="3969197"/>
            <a:ext cx="3206749" cy="2600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385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Ciência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BEAA0E3-9505-4D30-A251-4027AE797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46566" r="44650" b="36233"/>
          <a:stretch/>
        </p:blipFill>
        <p:spPr>
          <a:xfrm>
            <a:off x="6700995" y="1566081"/>
            <a:ext cx="4757037" cy="438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F3818B6-90A0-4A4C-BBD6-B9FAC206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4" y="1391401"/>
            <a:ext cx="4870618" cy="2635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8CC0467-ED00-474D-8C97-B834A8C6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3" y="4144584"/>
            <a:ext cx="3610300" cy="1951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7EEBC84-624C-4231-9130-6684114BB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154" y="2016888"/>
            <a:ext cx="6626477" cy="2432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C082E9F-156F-4756-8E57-2BDF758F0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891" y="4681109"/>
            <a:ext cx="3618524" cy="2104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1934176-B299-4E88-A628-9D8C76C7DFAC}"/>
              </a:ext>
            </a:extLst>
          </p:cNvPr>
          <p:cNvSpPr txBox="1"/>
          <p:nvPr/>
        </p:nvSpPr>
        <p:spPr>
          <a:xfrm>
            <a:off x="9079514" y="6027628"/>
            <a:ext cx="244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Células </a:t>
            </a:r>
            <a:r>
              <a:rPr lang="pt-BR" sz="1200" dirty="0" err="1">
                <a:solidFill>
                  <a:schemeClr val="bg1"/>
                </a:solidFill>
              </a:rPr>
              <a:t>pluripotentes</a:t>
            </a:r>
            <a:r>
              <a:rPr lang="pt-BR" sz="1200" dirty="0">
                <a:solidFill>
                  <a:schemeClr val="bg1"/>
                </a:solidFill>
              </a:rPr>
              <a:t> induzidas (</a:t>
            </a:r>
            <a:r>
              <a:rPr lang="pt-BR" sz="1200" dirty="0" err="1">
                <a:solidFill>
                  <a:schemeClr val="bg1"/>
                </a:solidFill>
              </a:rPr>
              <a:t>iPS</a:t>
            </a:r>
            <a:r>
              <a:rPr lang="pt-BR" sz="1200" dirty="0">
                <a:solidFill>
                  <a:schemeClr val="bg1"/>
                </a:solidFill>
              </a:rPr>
              <a:t>), formadas a partir de células adultas.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8A14F78-C21B-4070-84E8-ADE20D000D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3" t="2417" r="9386" b="15986"/>
          <a:stretch/>
        </p:blipFill>
        <p:spPr>
          <a:xfrm>
            <a:off x="4117426" y="4507483"/>
            <a:ext cx="4143183" cy="2278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25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Ecologia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B81FE48-BAB7-4594-988D-585B0128F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31" b="20543"/>
          <a:stretch/>
        </p:blipFill>
        <p:spPr>
          <a:xfrm>
            <a:off x="283194" y="1085774"/>
            <a:ext cx="2125494" cy="1492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5D780D3-A281-40B9-961D-FE7945194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8"/>
          <a:stretch/>
        </p:blipFill>
        <p:spPr>
          <a:xfrm>
            <a:off x="7555704" y="1277709"/>
            <a:ext cx="2313657" cy="1451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&lt;p&gt;&lt;/p&gt;">
            <a:extLst>
              <a:ext uri="{FF2B5EF4-FFF2-40B4-BE49-F238E27FC236}">
                <a16:creationId xmlns:a16="http://schemas.microsoft.com/office/drawing/2014/main" id="{84E1DCD2-6082-443F-B121-7C46A9CCB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5" y="4931815"/>
            <a:ext cx="3036727" cy="1708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1FC2656-5424-4B58-A323-36378192F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178" y="5274934"/>
            <a:ext cx="2740446" cy="1541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D3FA5E8-8192-49F2-B87C-81CA93477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283" y="1253920"/>
            <a:ext cx="2723268" cy="153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9902CE7-CF09-45C4-A0C7-12A3F2061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319" y="4997785"/>
            <a:ext cx="2740670" cy="157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4418A5F-2596-440F-A2D7-8D6A53BD54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93"/>
          <a:stretch/>
        </p:blipFill>
        <p:spPr>
          <a:xfrm>
            <a:off x="3996228" y="2996139"/>
            <a:ext cx="2133091" cy="1724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2F81D33-74A4-4892-84C2-0D48E83FCC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766"/>
          <a:stretch/>
        </p:blipFill>
        <p:spPr>
          <a:xfrm>
            <a:off x="9370376" y="3372505"/>
            <a:ext cx="2605438" cy="1720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6F571D8-1E3A-43AA-BB33-84BDCAE833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5613"/>
          <a:stretch/>
        </p:blipFill>
        <p:spPr>
          <a:xfrm>
            <a:off x="9370177" y="3036430"/>
            <a:ext cx="2605438" cy="30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8CCCB8-1A18-4B3B-B6F8-B890155AED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4593" y="5005467"/>
            <a:ext cx="2045783" cy="1810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03D6A34-1F4B-406E-93F8-7520099C00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7986" y="1229331"/>
            <a:ext cx="1678144" cy="1489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67F753A-A95F-43C8-BB1E-F7CE1EA7F4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787" y="2890290"/>
            <a:ext cx="2205000" cy="2002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F04B2A2-9DB3-469B-AD53-4978ABF98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133" y="2785026"/>
            <a:ext cx="2650009" cy="186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74FB82E-D31A-463B-A4AC-D4985F92BF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11688" y="1374932"/>
            <a:ext cx="1663927" cy="157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300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0A9DA669-F287-47A0-B9FA-99D9E8849016}"/>
              </a:ext>
            </a:extLst>
          </p:cNvPr>
          <p:cNvSpPr/>
          <p:nvPr/>
        </p:nvSpPr>
        <p:spPr>
          <a:xfrm>
            <a:off x="134644" y="3002831"/>
            <a:ext cx="3013936" cy="377242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Musica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B7CD7D-5F51-408D-A24F-D1A5BCB98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195918"/>
            <a:ext cx="3286351" cy="169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258765-074B-4098-A662-92E2A36F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18" y="4191864"/>
            <a:ext cx="2241973" cy="168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72C4AC-6979-4CCD-AC11-5B600FBA3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7" r="12667"/>
          <a:stretch/>
        </p:blipFill>
        <p:spPr>
          <a:xfrm>
            <a:off x="3322816" y="3802920"/>
            <a:ext cx="1479425" cy="1118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E66102C-8104-4EB7-88CB-A2B83404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965" y="1471082"/>
            <a:ext cx="4024450" cy="2313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D4A5BB6-8C42-481E-A38E-A9DBC33C3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762" y="4108437"/>
            <a:ext cx="3286443" cy="233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918ABCB-3D95-4F97-B2D3-19A450485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8957" y="1469783"/>
            <a:ext cx="3366517" cy="2199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D50C424-7D33-4B93-87B3-6F1807CA3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227" y="1519987"/>
            <a:ext cx="2576220" cy="144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9C3E13B-414C-4DC8-BCEB-F720FAB667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5927" y="5079919"/>
            <a:ext cx="3013936" cy="1695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D4CC46D-71AD-41B4-9EF1-DEF21BDBB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3400"/>
          <a:stretch/>
        </p:blipFill>
        <p:spPr>
          <a:xfrm>
            <a:off x="4589111" y="5559044"/>
            <a:ext cx="1740752" cy="260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50D9A734-16F8-44EF-B513-F9C870BCA215}"/>
              </a:ext>
            </a:extLst>
          </p:cNvPr>
          <p:cNvSpPr/>
          <p:nvPr/>
        </p:nvSpPr>
        <p:spPr>
          <a:xfrm>
            <a:off x="247961" y="3051195"/>
            <a:ext cx="290061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Brazilians</a:t>
            </a:r>
            <a:r>
              <a:rPr lang="pt-B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Ride </a:t>
            </a:r>
            <a:r>
              <a:rPr lang="pt-B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Latin</a:t>
            </a:r>
            <a:r>
              <a:rPr lang="pt-B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Pop </a:t>
            </a:r>
            <a:r>
              <a:rPr lang="pt-B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Wave</a:t>
            </a:r>
            <a:r>
              <a:rPr lang="pt-B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'</a:t>
            </a:r>
            <a:r>
              <a:rPr lang="pt-B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Hypnotic</a:t>
            </a:r>
            <a:r>
              <a:rPr lang="pt-B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 Funk </a:t>
            </a:r>
            <a:r>
              <a:rPr lang="pt-B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Sounds</a:t>
            </a:r>
            <a:r>
              <a:rPr lang="pt-B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pt-B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Anitta</a:t>
            </a:r>
            <a:r>
              <a:rPr lang="pt-B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MC </a:t>
            </a:r>
            <a:r>
              <a:rPr lang="pt-BR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Fioti</a:t>
            </a:r>
            <a:r>
              <a:rPr lang="pt-B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Setting Streaming Records</a:t>
            </a:r>
            <a:r>
              <a:rPr lang="pt-B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</a:t>
            </a:r>
            <a:r>
              <a:rPr lang="pt-BR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Billboard</a:t>
            </a:r>
            <a:r>
              <a:rPr lang="pt-B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2017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6AF2D57-1E9E-49D6-96FF-218CD5ADAB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736" y="4053666"/>
            <a:ext cx="2013087" cy="1332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C2170AD-7CA2-4E3B-85D9-40A0864E71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256" y="5470632"/>
            <a:ext cx="2013087" cy="125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0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Cinema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BD7D33E-EAA4-4603-BB44-A31B847F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1" y="1057034"/>
            <a:ext cx="2086242" cy="97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02B160-816F-46CE-8A14-679EE2A3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12" y="3238138"/>
            <a:ext cx="2556732" cy="1278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D02D58F-B7B0-48BC-93BE-0192CD0E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18" y="1339441"/>
            <a:ext cx="1573548" cy="231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60BB714-1C4F-4ED9-825C-50B9010F4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825" y="3307929"/>
            <a:ext cx="2518763" cy="1418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FCFFC5-E41A-4960-A1B7-63AC6364B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065" y="4042410"/>
            <a:ext cx="173355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2F23434-6C34-4493-9CC4-ECD3B6BF33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010" y="1892189"/>
            <a:ext cx="2273606" cy="1606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3263542-7967-4D73-9219-A86B352E1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" y="4595811"/>
            <a:ext cx="3302000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B2EC114-145B-4B7C-A7B9-8B0C50EA4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029" y="4042410"/>
            <a:ext cx="2023276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5ECA235-031F-4980-B548-8BE432785C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6958" y="2076808"/>
            <a:ext cx="1683081" cy="1095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339B954-BA7A-4B33-B84E-EFB2330938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926" y="2096663"/>
            <a:ext cx="2100127" cy="1115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780D74F-1862-4C5F-82F1-7835A26F5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2528" y="1165299"/>
            <a:ext cx="1667511" cy="83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6E8CA7-3EBC-49B8-9676-326176E286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1126" y="4795665"/>
            <a:ext cx="2976159" cy="190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D805B8E-835A-4E0A-A379-627A34605F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1298" y="1425365"/>
            <a:ext cx="3262077" cy="1771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30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Business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00E2DA5-5418-4EA1-BC70-381D36536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12" b="48843"/>
          <a:stretch/>
        </p:blipFill>
        <p:spPr>
          <a:xfrm>
            <a:off x="428625" y="1215419"/>
            <a:ext cx="3225860" cy="256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9F771B7-6461-415B-9955-36550CC9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070" y="2205989"/>
            <a:ext cx="3225860" cy="317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82E210-D093-4BCE-83F5-97F939A31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" y="3792820"/>
            <a:ext cx="4279900" cy="2732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4AD9E0-5762-46E0-8FCD-F00E9E898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529" y="1701737"/>
            <a:ext cx="4182166" cy="418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61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79BB371E-7DCC-4A73-B59F-5264093A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58" y="1219683"/>
            <a:ext cx="2814083" cy="1677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Vida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99F47D-F039-4398-A636-7B603B0B5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4" y="1333500"/>
            <a:ext cx="3407002" cy="536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0BED81D-D980-45C5-8872-6BA6E3F1E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44" y="1869554"/>
            <a:ext cx="3407002" cy="2192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4334F34-25D4-4F2C-9262-4A2C28F5B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179" y="1525897"/>
            <a:ext cx="2470912" cy="848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18441C1-682D-4FB7-8B9A-5FA6B858E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677" y="2354211"/>
            <a:ext cx="1597957" cy="1065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2C195AF-618B-4B2D-A6FA-2337914C9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553" y="2353026"/>
            <a:ext cx="1600124" cy="1066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2" name="Picture 6" descr="Resultado de imagem para pratica de exercicios fisicos e seus beneficios">
            <a:extLst>
              <a:ext uri="{FF2B5EF4-FFF2-40B4-BE49-F238E27FC236}">
                <a16:creationId xmlns:a16="http://schemas.microsoft.com/office/drawing/2014/main" id="{BCF59183-C635-4A15-8491-BDE6EBEB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29" y="4744213"/>
            <a:ext cx="2944933" cy="1955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C27DF34-D593-48F9-8A45-3F2D0B914F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9866" y="4925681"/>
            <a:ext cx="1821488" cy="19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16DBF1B-9A5A-4302-908A-02AA03FA0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166" y="2855533"/>
            <a:ext cx="2114579" cy="140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51C4AEE-2227-404F-959D-743BB314A1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2166" y="1487458"/>
            <a:ext cx="2177374" cy="8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5886667-533B-4169-8BA8-12168F49EE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2205" y="4808260"/>
            <a:ext cx="2995995" cy="195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7DC01D6-EB90-45EB-A6E5-C2A8DC0EA2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044" y="4398541"/>
            <a:ext cx="3069313" cy="1726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1750191-6A59-4706-8584-65FDD6A2D3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33035" y="2978363"/>
            <a:ext cx="1629229" cy="16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AA90434-56C6-4FF5-8DDF-415F275F41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6336" y="3536936"/>
            <a:ext cx="1733341" cy="127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33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Moda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66C5CD-0E3A-43EC-9A23-FE51F2B2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89" y="1195918"/>
            <a:ext cx="2467429" cy="2251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37C3C64-16D7-4DF8-97D0-1996EF87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771" y="1259191"/>
            <a:ext cx="2573045" cy="1657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0386E7-8E64-4C2D-B6BE-A02AE7CF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403" y="1586126"/>
            <a:ext cx="2056968" cy="2056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242A13-E589-4494-A4CA-CA9DAD921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71" y="4980254"/>
            <a:ext cx="2378936" cy="1842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7B859D4-0895-4C04-9DA3-F9230E9EB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770" y="4982172"/>
            <a:ext cx="2689830" cy="1783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BC269B9-9159-4513-B382-E1F18364A2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2755" y="4151383"/>
            <a:ext cx="4204745" cy="2205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4C052FC-E7B1-48DE-BEDC-34EA6150A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7270" y="1712512"/>
            <a:ext cx="2662011" cy="154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F083627-090C-4063-861A-D07FC16BB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1261" y="2974177"/>
            <a:ext cx="2473431" cy="195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5A0A7B1-EE7A-481A-9DA7-10D36B79E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550" y="3477804"/>
            <a:ext cx="1961017" cy="1364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924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Movimentos Migratórios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320940C-C79F-488E-852C-7FFD7C650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50" y="2566922"/>
            <a:ext cx="5733106" cy="41206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57A1B72-D2BA-4BA5-9922-2B11B82B2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4" y="1333500"/>
            <a:ext cx="6113629" cy="34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94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Bitcoin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596F63-B221-4D67-94DF-4EA0C1699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304" y="2121900"/>
            <a:ext cx="7400944" cy="40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4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dirty="0" err="1">
                <a:latin typeface="Bauhaus 93" panose="04030905020B02020C02" pitchFamily="82" charset="0"/>
              </a:rPr>
              <a:t>Alph</a:t>
            </a:r>
            <a:r>
              <a:rPr lang="el-GR" dirty="0"/>
              <a:t>α</a:t>
            </a:r>
            <a:r>
              <a:rPr lang="pt-BR" dirty="0"/>
              <a:t>’s </a:t>
            </a:r>
            <a:r>
              <a:rPr lang="pt-BR" dirty="0">
                <a:latin typeface="Bauhaus 93" panose="04030905020B02020C02" pitchFamily="82" charset="0"/>
              </a:rPr>
              <a:t>nasceram ou apareceram</a:t>
            </a:r>
          </a:p>
        </p:txBody>
      </p:sp>
      <p:pic>
        <p:nvPicPr>
          <p:cNvPr id="2" name="Imagem 1">
            <a:hlinkClick r:id="rId2"/>
            <a:extLst>
              <a:ext uri="{FF2B5EF4-FFF2-40B4-BE49-F238E27FC236}">
                <a16:creationId xmlns:a16="http://schemas.microsoft.com/office/drawing/2014/main" id="{8FD95204-AD9A-4425-8A94-989325EEE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0"/>
          <a:stretch/>
        </p:blipFill>
        <p:spPr>
          <a:xfrm>
            <a:off x="259489" y="1333500"/>
            <a:ext cx="3863686" cy="2055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hlinkClick r:id="rId4"/>
            <a:extLst>
              <a:ext uri="{FF2B5EF4-FFF2-40B4-BE49-F238E27FC236}">
                <a16:creationId xmlns:a16="http://schemas.microsoft.com/office/drawing/2014/main" id="{4D64A63B-3B0D-479A-81F6-7E4C69E1BC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22" r="7796" b="41451"/>
          <a:stretch/>
        </p:blipFill>
        <p:spPr>
          <a:xfrm>
            <a:off x="8798528" y="1817828"/>
            <a:ext cx="3133983" cy="1738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1456F08-4863-471B-AC03-12337614BE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106"/>
          <a:stretch/>
        </p:blipFill>
        <p:spPr>
          <a:xfrm>
            <a:off x="8718169" y="4170726"/>
            <a:ext cx="3266686" cy="240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B550F70-95C5-4648-9E20-13B1A8D1C2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1627" b="28674"/>
          <a:stretch/>
        </p:blipFill>
        <p:spPr>
          <a:xfrm>
            <a:off x="134644" y="3637190"/>
            <a:ext cx="4028983" cy="2701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 descr="Uma imagem contendo pessoa, bebê, mantendo, sentado&#10;&#10;Descrição gerada com muito alta confiança">
            <a:extLst>
              <a:ext uri="{FF2B5EF4-FFF2-40B4-BE49-F238E27FC236}">
                <a16:creationId xmlns:a16="http://schemas.microsoft.com/office/drawing/2014/main" id="{EC601374-E3DA-4008-91A2-212CC09B1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06" y="2560319"/>
            <a:ext cx="4264007" cy="2400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859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Bauhaus 93" panose="04030905020B02020C02" pitchFamily="82" charset="0"/>
              </a:rPr>
              <a:t>Disruptive</a:t>
            </a:r>
            <a:r>
              <a:rPr lang="pt-BR" dirty="0">
                <a:latin typeface="Bauhaus 93" panose="04030905020B02020C02" pitchFamily="82" charset="0"/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6EAB04-AA70-40D0-B11B-4A2C8CD24EC5}"/>
              </a:ext>
            </a:extLst>
          </p:cNvPr>
          <p:cNvSpPr txBox="1"/>
          <p:nvPr/>
        </p:nvSpPr>
        <p:spPr>
          <a:xfrm rot="18541557">
            <a:off x="81694" y="5063903"/>
            <a:ext cx="2630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err="1">
                <a:latin typeface="Bauhaus 93" panose="04030905020B02020C02" pitchFamily="82" charset="0"/>
              </a:rPr>
              <a:t>Theory</a:t>
            </a:r>
            <a:r>
              <a:rPr lang="pt-BR" sz="4800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63A2A45-32AB-46FC-876A-560C89CB33AD}"/>
              </a:ext>
            </a:extLst>
          </p:cNvPr>
          <p:cNvSpPr txBox="1"/>
          <p:nvPr/>
        </p:nvSpPr>
        <p:spPr>
          <a:xfrm rot="1822281">
            <a:off x="8181583" y="3462111"/>
            <a:ext cx="3882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Bauhaus 93" panose="04030905020B02020C02" pitchFamily="82" charset="0"/>
              </a:rPr>
              <a:t>Technologies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E89D18-6E85-4FDC-A231-67348285F6CA}"/>
              </a:ext>
            </a:extLst>
          </p:cNvPr>
          <p:cNvSpPr txBox="1"/>
          <p:nvPr/>
        </p:nvSpPr>
        <p:spPr>
          <a:xfrm>
            <a:off x="2401858" y="1308248"/>
            <a:ext cx="356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err="1">
                <a:latin typeface="Bauhaus 93" panose="04030905020B02020C02" pitchFamily="82" charset="0"/>
              </a:rPr>
              <a:t>Innovation</a:t>
            </a:r>
            <a:endParaRPr lang="pt-BR" sz="4800" dirty="0">
              <a:latin typeface="Bauhaus 93" panose="04030905020B02020C02" pitchFamily="82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DA07136-FF14-4E2F-8620-9E2F3BEFA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23" y="2285999"/>
            <a:ext cx="6037545" cy="45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Criação da 1ª vida sintética replicada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B2409F-EE4B-4960-A3B8-3DEFE1B6B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35" y="1471082"/>
            <a:ext cx="6885947" cy="527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Politica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033A2FC-7CAD-4B6F-AED0-67F79B58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17455" r="43786" b="12164"/>
          <a:stretch/>
        </p:blipFill>
        <p:spPr>
          <a:xfrm>
            <a:off x="9471884" y="1471082"/>
            <a:ext cx="1976227" cy="28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1422582-672B-4267-863F-54B0F2E3D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132" y="1471082"/>
            <a:ext cx="3596001" cy="2267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A9BEB7D-99A2-4814-B1BB-2049065458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" t="46673" r="47385" b="24788"/>
          <a:stretch/>
        </p:blipFill>
        <p:spPr>
          <a:xfrm>
            <a:off x="4241940" y="3876326"/>
            <a:ext cx="4600601" cy="749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559197A-05AF-46B0-9E49-F3FEDD58B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333500"/>
            <a:ext cx="3183973" cy="2615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F3A3148-EAA1-42E5-B305-8CD9EC2191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63" t="43679" r="15874"/>
          <a:stretch/>
        </p:blipFill>
        <p:spPr>
          <a:xfrm>
            <a:off x="126420" y="4288511"/>
            <a:ext cx="3990973" cy="2471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FDBC089-59C5-40FB-B6C1-C908FEB932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780"/>
          <a:stretch/>
        </p:blipFill>
        <p:spPr>
          <a:xfrm>
            <a:off x="4972576" y="4835924"/>
            <a:ext cx="2942064" cy="202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0C20F4-7DE5-4A76-912F-BFF59E327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878" y="4338320"/>
            <a:ext cx="2640497" cy="239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214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Tecnologia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763F2C9-BE60-44B1-9E49-DD906574E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19" y="1131940"/>
            <a:ext cx="3225852" cy="187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11D99EF-603C-4BD4-818F-E489DD228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47" r="5312" b="15990"/>
          <a:stretch/>
        </p:blipFill>
        <p:spPr>
          <a:xfrm>
            <a:off x="1065639" y="3144554"/>
            <a:ext cx="2502397" cy="1565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Uma imagem contendo céu, estrada, vermelho, carro&#10;&#10;Descrição gerada com muito alta confiança">
            <a:extLst>
              <a:ext uri="{FF2B5EF4-FFF2-40B4-BE49-F238E27FC236}">
                <a16:creationId xmlns:a16="http://schemas.microsoft.com/office/drawing/2014/main" id="{82612D34-F538-4878-B1C0-CD6286826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17" y="1570641"/>
            <a:ext cx="3426165" cy="2071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C230694-CF73-4463-B036-7A66BE271D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83" t="18474"/>
          <a:stretch/>
        </p:blipFill>
        <p:spPr>
          <a:xfrm>
            <a:off x="4656386" y="3921630"/>
            <a:ext cx="2843713" cy="290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3CB91C5-3FAD-45DE-B854-9E00E75CCA78}"/>
              </a:ext>
            </a:extLst>
          </p:cNvPr>
          <p:cNvSpPr/>
          <p:nvPr/>
        </p:nvSpPr>
        <p:spPr>
          <a:xfrm>
            <a:off x="4476141" y="1570641"/>
            <a:ext cx="3426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 Tesla </a:t>
            </a:r>
            <a:r>
              <a:rPr lang="pt-BR" dirty="0" err="1">
                <a:solidFill>
                  <a:schemeClr val="bg1"/>
                </a:solidFill>
              </a:rPr>
              <a:t>Roadster</a:t>
            </a:r>
            <a:r>
              <a:rPr lang="pt-BR" dirty="0">
                <a:solidFill>
                  <a:schemeClr val="bg1"/>
                </a:solidFill>
              </a:rPr>
              <a:t> foi um carro elétrico do tipo desportivo, o pioneiro produzido pela Tesla Motors.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8043132-30ED-4A5E-ACD7-FDA94E12A3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882"/>
          <a:stretch/>
        </p:blipFill>
        <p:spPr>
          <a:xfrm>
            <a:off x="8850670" y="1433983"/>
            <a:ext cx="2495411" cy="1408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005DEE7-C832-4129-B817-24C8619940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186"/>
          <a:stretch/>
        </p:blipFill>
        <p:spPr>
          <a:xfrm>
            <a:off x="8588449" y="5170847"/>
            <a:ext cx="2667162" cy="167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0A02D6FC-17BF-421D-9867-BC4E9A26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712" y="2942553"/>
            <a:ext cx="3849329" cy="217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F682A9-973E-40AB-96CD-452D21F61D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331" b="3923"/>
          <a:stretch/>
        </p:blipFill>
        <p:spPr>
          <a:xfrm>
            <a:off x="647038" y="4804691"/>
            <a:ext cx="3256468" cy="2012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55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Tecnologia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0AF7571-FCD5-438A-95BB-AEEE178A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9" y="1541213"/>
            <a:ext cx="2308680" cy="1456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99C1F16-FDCF-4EB4-B1D8-F0E0196C7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76"/>
          <a:stretch/>
        </p:blipFill>
        <p:spPr>
          <a:xfrm>
            <a:off x="5657924" y="5133405"/>
            <a:ext cx="2338014" cy="1636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BD5E93D-80AE-4AB1-B8F9-3ADAA9974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89" t="23070"/>
          <a:stretch/>
        </p:blipFill>
        <p:spPr>
          <a:xfrm>
            <a:off x="2570206" y="1366241"/>
            <a:ext cx="3147675" cy="3005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0D044CB-81BB-4073-863B-CB56FC27C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928" y="1679264"/>
            <a:ext cx="2137129" cy="200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760A507-30F3-42E4-858A-EE2999FDF9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268"/>
          <a:stretch/>
        </p:blipFill>
        <p:spPr>
          <a:xfrm>
            <a:off x="347315" y="3683364"/>
            <a:ext cx="2063376" cy="145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F3233E0-0D2E-4E05-B590-44C8F67264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6730"/>
          <a:stretch/>
        </p:blipFill>
        <p:spPr>
          <a:xfrm>
            <a:off x="8468334" y="4529529"/>
            <a:ext cx="2975005" cy="2054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378FD986-6EC7-464D-80E0-2C5EFB518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34" y="5343347"/>
            <a:ext cx="2372613" cy="1334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playstation oculos vr">
            <a:extLst>
              <a:ext uri="{FF2B5EF4-FFF2-40B4-BE49-F238E27FC236}">
                <a16:creationId xmlns:a16="http://schemas.microsoft.com/office/drawing/2014/main" id="{656DED06-84C8-4D7B-AB24-D60B5BDF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76" y="3909009"/>
            <a:ext cx="1866233" cy="105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oculus rift">
            <a:extLst>
              <a:ext uri="{FF2B5EF4-FFF2-40B4-BE49-F238E27FC236}">
                <a16:creationId xmlns:a16="http://schemas.microsoft.com/office/drawing/2014/main" id="{6875DA6D-6926-4F3A-8675-DEFEC76B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79" y="4774080"/>
            <a:ext cx="2197984" cy="1236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7109031-02C9-4F68-84FC-7B62DC7CC6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9374" y="1679264"/>
            <a:ext cx="3671585" cy="234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73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Tecnologia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4B546C1-77DD-4CC2-B850-5964D7BA0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40" t="23555" r="3118"/>
          <a:stretch/>
        </p:blipFill>
        <p:spPr>
          <a:xfrm>
            <a:off x="3597853" y="1479297"/>
            <a:ext cx="1941564" cy="188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4D2A7CA-E9FC-4313-8274-72BBE02E0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17" t="23326"/>
          <a:stretch/>
        </p:blipFill>
        <p:spPr>
          <a:xfrm>
            <a:off x="9441823" y="1478813"/>
            <a:ext cx="2439031" cy="2123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97C2FC2-B5B3-4093-8F2E-5E1C9B71C1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34" t="29664" r="19485" b="1"/>
          <a:stretch/>
        </p:blipFill>
        <p:spPr>
          <a:xfrm>
            <a:off x="3316072" y="3748004"/>
            <a:ext cx="3046152" cy="2297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>
            <a:hlinkClick r:id="rId5"/>
            <a:extLst>
              <a:ext uri="{FF2B5EF4-FFF2-40B4-BE49-F238E27FC236}">
                <a16:creationId xmlns:a16="http://schemas.microsoft.com/office/drawing/2014/main" id="{989405F4-B533-4B6E-A191-E96FB6A26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11" y="1255836"/>
            <a:ext cx="3003255" cy="185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940147-4442-45B6-8B98-8432E96746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850" t="20258"/>
          <a:stretch/>
        </p:blipFill>
        <p:spPr>
          <a:xfrm>
            <a:off x="392712" y="3481677"/>
            <a:ext cx="2749074" cy="263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1B61BCB-74C8-4149-88AE-E2BC557C4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510" y="3748004"/>
            <a:ext cx="2410404" cy="277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21A898E-29C4-4207-828C-BB5507E993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36" t="45745" r="17416"/>
          <a:stretch/>
        </p:blipFill>
        <p:spPr>
          <a:xfrm>
            <a:off x="5698647" y="1451092"/>
            <a:ext cx="3380322" cy="2073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5D72212-08C2-4292-8252-738D9CECA9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0928" b="52116"/>
          <a:stretch/>
        </p:blipFill>
        <p:spPr>
          <a:xfrm>
            <a:off x="9165228" y="3918138"/>
            <a:ext cx="2992223" cy="2433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0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Medicina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BADA864-3BD0-4C96-9F67-C0683431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5" b="33841"/>
          <a:stretch/>
        </p:blipFill>
        <p:spPr>
          <a:xfrm>
            <a:off x="8141809" y="1471082"/>
            <a:ext cx="3867640" cy="2694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3468D4D-2466-4E7D-BE99-558CA9F7A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59" t="9195"/>
          <a:stretch/>
        </p:blipFill>
        <p:spPr>
          <a:xfrm>
            <a:off x="428625" y="1186647"/>
            <a:ext cx="2611120" cy="3150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B947884-6773-40BF-80DF-4A3A5C2FE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11" t="17951"/>
          <a:stretch/>
        </p:blipFill>
        <p:spPr>
          <a:xfrm>
            <a:off x="5707715" y="4446003"/>
            <a:ext cx="1747736" cy="199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95E82A9-4C69-45DB-9E0F-A6C2659C1E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35" t="18508" r="6635" b="14076"/>
          <a:stretch/>
        </p:blipFill>
        <p:spPr>
          <a:xfrm>
            <a:off x="7626794" y="4714158"/>
            <a:ext cx="4382655" cy="200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095D2AC-05BF-4818-9981-B99B388EF3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41" t="28339" r="23392" b="3436"/>
          <a:stretch/>
        </p:blipFill>
        <p:spPr>
          <a:xfrm>
            <a:off x="182551" y="4446003"/>
            <a:ext cx="3119845" cy="2272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5FA2940-A6FB-4663-99AA-230FBD71AD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505" t="30327" r="3178" b="8961"/>
          <a:stretch/>
        </p:blipFill>
        <p:spPr>
          <a:xfrm>
            <a:off x="3594041" y="4915057"/>
            <a:ext cx="1942332" cy="1304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AutoShape 2" descr="Resultado de imagem">
            <a:extLst>
              <a:ext uri="{FF2B5EF4-FFF2-40B4-BE49-F238E27FC236}">
                <a16:creationId xmlns:a16="http://schemas.microsoft.com/office/drawing/2014/main" id="{033D80B0-8D87-4169-A560-0B331BF709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062550-40B8-4B4C-B2D2-91347E56E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6388" y="1380034"/>
            <a:ext cx="4382654" cy="292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977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Fatos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504ABA-E2D3-4389-BB73-D49DC1743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277" y="1226933"/>
            <a:ext cx="2919413" cy="229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D3E196-AE57-4328-89B2-CCE5D551A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5" y="3907448"/>
            <a:ext cx="3388456" cy="2705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1046C6-D984-4687-9BDA-DD01231B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9" y="1195918"/>
            <a:ext cx="4021238" cy="316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utoShape 2" descr="Resultado de imagem para tesla roadster 2011">
            <a:extLst>
              <a:ext uri="{FF2B5EF4-FFF2-40B4-BE49-F238E27FC236}">
                <a16:creationId xmlns:a16="http://schemas.microsoft.com/office/drawing/2014/main" id="{8649B1A6-5AD4-4D56-87A8-B346448D4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11FA718-70C1-4552-964A-F1093B4FA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186" y="1632664"/>
            <a:ext cx="3558466" cy="1582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EC197C2-734E-4945-8335-954EFE31EF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555" r="35438" b="1362"/>
          <a:stretch/>
        </p:blipFill>
        <p:spPr>
          <a:xfrm>
            <a:off x="8467186" y="3315818"/>
            <a:ext cx="3558466" cy="32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DB16786-1F9F-45EA-BB21-5EEA25BC4C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331"/>
          <a:stretch/>
        </p:blipFill>
        <p:spPr>
          <a:xfrm>
            <a:off x="693353" y="4478175"/>
            <a:ext cx="3620069" cy="2134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7525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BA93B5B1-B284-4C6E-8BD1-4BF392BF1FC8}"/>
              </a:ext>
            </a:extLst>
          </p:cNvPr>
          <p:cNvSpPr/>
          <p:nvPr/>
        </p:nvSpPr>
        <p:spPr>
          <a:xfrm>
            <a:off x="134644" y="7250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00BC22E-1775-4B34-B0D9-0502D93B75A7}"/>
              </a:ext>
            </a:extLst>
          </p:cNvPr>
          <p:cNvSpPr/>
          <p:nvPr/>
        </p:nvSpPr>
        <p:spPr>
          <a:xfrm>
            <a:off x="-6939" y="-65081"/>
            <a:ext cx="11628731" cy="126099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AD9E67D-A1F2-43B2-87C9-01A8FEAD63EF}"/>
              </a:ext>
            </a:extLst>
          </p:cNvPr>
          <p:cNvSpPr/>
          <p:nvPr/>
        </p:nvSpPr>
        <p:spPr>
          <a:xfrm>
            <a:off x="-17757" y="-71022"/>
            <a:ext cx="12192000" cy="1148859"/>
          </a:xfrm>
          <a:custGeom>
            <a:avLst/>
            <a:gdLst>
              <a:gd name="connsiteX0" fmla="*/ 0 w 11097087"/>
              <a:gd name="connsiteY0" fmla="*/ 0 h 1349406"/>
              <a:gd name="connsiteX1" fmla="*/ 26633 w 11097087"/>
              <a:gd name="connsiteY1" fmla="*/ 985421 h 1349406"/>
              <a:gd name="connsiteX2" fmla="*/ 10546672 w 11097087"/>
              <a:gd name="connsiteY2" fmla="*/ 1349406 h 1349406"/>
              <a:gd name="connsiteX3" fmla="*/ 11097087 w 11097087"/>
              <a:gd name="connsiteY3" fmla="*/ 35511 h 1349406"/>
              <a:gd name="connsiteX4" fmla="*/ 0 w 11097087"/>
              <a:gd name="connsiteY4" fmla="*/ 0 h 1349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087" h="1349406">
                <a:moveTo>
                  <a:pt x="0" y="0"/>
                </a:moveTo>
                <a:lnTo>
                  <a:pt x="26633" y="985421"/>
                </a:lnTo>
                <a:lnTo>
                  <a:pt x="10546672" y="1349406"/>
                </a:lnTo>
                <a:lnTo>
                  <a:pt x="11097087" y="35511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uhaus 93" panose="04030905020B02020C02" pitchFamily="82" charset="0"/>
              </a:rPr>
              <a:t>Perdas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D145795-A32D-406F-98E1-3E6E75700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16" r="50053" b="9501"/>
          <a:stretch/>
        </p:blipFill>
        <p:spPr>
          <a:xfrm>
            <a:off x="570208" y="1162628"/>
            <a:ext cx="3107214" cy="252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6C6FB4A-EDE1-4C2E-AEA2-1B40225CD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6" r="17677" b="34363"/>
          <a:stretch/>
        </p:blipFill>
        <p:spPr>
          <a:xfrm>
            <a:off x="1676400" y="3788616"/>
            <a:ext cx="3810000" cy="2818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E1E04A4-FE83-4DEC-8191-CCF86D9109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9" t="48192" r="7464" b="7437"/>
          <a:stretch/>
        </p:blipFill>
        <p:spPr>
          <a:xfrm>
            <a:off x="4353287" y="1361977"/>
            <a:ext cx="3683301" cy="218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B1FB229-324B-4E7A-8E5C-EDCD5268B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438"/>
          <a:stretch/>
        </p:blipFill>
        <p:spPr>
          <a:xfrm>
            <a:off x="7151116" y="3810000"/>
            <a:ext cx="3962178" cy="2796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840CF4C-2A3C-470B-81A2-CF2F6B6031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82"/>
          <a:stretch/>
        </p:blipFill>
        <p:spPr>
          <a:xfrm>
            <a:off x="8453345" y="1487314"/>
            <a:ext cx="3592896" cy="2060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1241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76</Words>
  <Application>Microsoft Office PowerPoint</Application>
  <PresentationFormat>Widescreen</PresentationFormat>
  <Paragraphs>28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Arial Hebrew</vt:lpstr>
      <vt:lpstr>Bauhaus 93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Geração Alphα</dc:title>
  <dc:creator>Vinicius Almeida</dc:creator>
  <cp:lastModifiedBy>Vitoria Barros</cp:lastModifiedBy>
  <cp:revision>78</cp:revision>
  <cp:lastPrinted>2018-03-16T00:52:54Z</cp:lastPrinted>
  <dcterms:created xsi:type="dcterms:W3CDTF">2018-02-22T03:45:48Z</dcterms:created>
  <dcterms:modified xsi:type="dcterms:W3CDTF">2018-11-01T20:04:15Z</dcterms:modified>
</cp:coreProperties>
</file>